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ar-EG" dirty="0" smtClean="0"/>
              <a:t>المحاضرة الخامسة</a:t>
            </a:r>
            <a:br>
              <a:rPr lang="ar-EG" dirty="0" smtClean="0"/>
            </a:br>
            <a:r>
              <a:rPr lang="ar-EG" dirty="0" smtClean="0"/>
              <a:t>( تابع الكلمات الأكثر تأثيراً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657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- صحة – مثبت كفاءته – </a:t>
            </a:r>
            <a:r>
              <a:rPr lang="ar-EG" sz="4800" dirty="0" smtClean="0"/>
              <a:t>وفّر </a:t>
            </a:r>
            <a:r>
              <a:rPr lang="ar-EG" sz="4800" dirty="0" smtClean="0"/>
              <a:t>– النتائج – آمن – فلوس – إكتشاف – مضمون – سهل – حب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عناوين الإعلانات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يكتسب العنوان فى الإعلان أهمية كبرى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القول الشائع ”العنوان نصف الإعلان ”.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وظائف العنوان :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FontTx/>
              <a:buChar char="-"/>
            </a:pPr>
            <a:r>
              <a:rPr lang="ar-EG" sz="4800" dirty="0" smtClean="0">
                <a:solidFill>
                  <a:schemeClr val="tx1"/>
                </a:solidFill>
              </a:rPr>
              <a:t>6 وظائف معروفة .</a:t>
            </a:r>
          </a:p>
          <a:p>
            <a:pPr algn="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الخامسة ( تابع الكلمات الأكثر تأثيراً )</vt:lpstr>
      <vt:lpstr>عناوين الإعلانات</vt:lpstr>
      <vt:lpstr>وظائف العنوان :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donga</cp:lastModifiedBy>
  <cp:revision>10</cp:revision>
  <dcterms:created xsi:type="dcterms:W3CDTF">2020-03-26T13:21:23Z</dcterms:created>
  <dcterms:modified xsi:type="dcterms:W3CDTF">2020-03-29T20:49:24Z</dcterms:modified>
</cp:coreProperties>
</file>